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EB2D-628E-4D3E-8DD7-AA7B201423A2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37F5-F1CF-4AF0-986C-80DE285A9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871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EB2D-628E-4D3E-8DD7-AA7B201423A2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37F5-F1CF-4AF0-986C-80DE285A9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686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EB2D-628E-4D3E-8DD7-AA7B201423A2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37F5-F1CF-4AF0-986C-80DE285A9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098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EB2D-628E-4D3E-8DD7-AA7B201423A2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37F5-F1CF-4AF0-986C-80DE285A9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753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EB2D-628E-4D3E-8DD7-AA7B201423A2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37F5-F1CF-4AF0-986C-80DE285A9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997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EB2D-628E-4D3E-8DD7-AA7B201423A2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37F5-F1CF-4AF0-986C-80DE285A9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726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EB2D-628E-4D3E-8DD7-AA7B201423A2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37F5-F1CF-4AF0-986C-80DE285A9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055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EB2D-628E-4D3E-8DD7-AA7B201423A2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37F5-F1CF-4AF0-986C-80DE285A9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419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EB2D-628E-4D3E-8DD7-AA7B201423A2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37F5-F1CF-4AF0-986C-80DE285A9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873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EB2D-628E-4D3E-8DD7-AA7B201423A2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37F5-F1CF-4AF0-986C-80DE285A9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716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EB2D-628E-4D3E-8DD7-AA7B201423A2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37F5-F1CF-4AF0-986C-80DE285A9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539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EB2D-628E-4D3E-8DD7-AA7B201423A2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937F5-F1CF-4AF0-986C-80DE285A9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63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447800" y="0"/>
            <a:ext cx="8039100" cy="13716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MX" altLang="en-US" sz="2800" b="1" smtClean="0">
                <a:solidFill>
                  <a:srgbClr val="C00000"/>
                </a:solidFill>
              </a:rPr>
              <a:t>En el supermercado</a:t>
            </a:r>
            <a:r>
              <a:rPr lang="en-US" altLang="en-US" smtClean="0">
                <a:solidFill>
                  <a:srgbClr val="C00000"/>
                </a:solidFill>
              </a:rPr>
              <a:t/>
            </a:r>
            <a:br>
              <a:rPr lang="en-US" altLang="en-US" smtClean="0">
                <a:solidFill>
                  <a:srgbClr val="C00000"/>
                </a:solidFill>
              </a:rPr>
            </a:br>
            <a:endParaRPr lang="en-US" altLang="en-US" dirty="0">
              <a:solidFill>
                <a:srgbClr val="C0000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9908251"/>
              </p:ext>
            </p:extLst>
          </p:nvPr>
        </p:nvGraphicFramePr>
        <p:xfrm>
          <a:off x="2438400" y="838200"/>
          <a:ext cx="6705600" cy="6019800"/>
        </p:xfrm>
        <a:graphic>
          <a:graphicData uri="http://schemas.openxmlformats.org/drawingml/2006/table">
            <a:tbl>
              <a:tblPr/>
              <a:tblGrid>
                <a:gridCol w="447040"/>
                <a:gridCol w="447040"/>
                <a:gridCol w="447040"/>
                <a:gridCol w="447040"/>
                <a:gridCol w="447040"/>
                <a:gridCol w="447040"/>
                <a:gridCol w="447040"/>
                <a:gridCol w="447040"/>
                <a:gridCol w="447040"/>
                <a:gridCol w="447040"/>
                <a:gridCol w="447040"/>
                <a:gridCol w="447040"/>
                <a:gridCol w="447040"/>
                <a:gridCol w="447040"/>
                <a:gridCol w="447040"/>
              </a:tblGrid>
              <a:tr h="4013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Ú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J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Ó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Ñ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3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J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3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3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J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3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Ú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J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3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3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3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3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3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J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É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3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3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Ó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J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3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3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3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Ó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J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Ú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Ñ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0" y="228600"/>
            <a:ext cx="1676400" cy="6324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AGUA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ATÚN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BOTE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BOTELLA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CARRITO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COMPRAS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CONGELADOS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FRASCO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JAMÓN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LATA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LLENO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MAYONESA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MINERAL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OCHO TAJADAS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PAQUETE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14400" y="228600"/>
            <a:ext cx="1828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SUPERMERCADO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VEGETALES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03940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104900" y="0"/>
            <a:ext cx="8039100" cy="13716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MX" altLang="en-US" sz="2800" b="1" smtClean="0">
                <a:solidFill>
                  <a:srgbClr val="C00000"/>
                </a:solidFill>
              </a:rPr>
              <a:t>Mercado indígena</a:t>
            </a:r>
            <a:r>
              <a:rPr lang="en-US" altLang="en-US" smtClean="0">
                <a:solidFill>
                  <a:srgbClr val="C00000"/>
                </a:solidFill>
              </a:rPr>
              <a:t/>
            </a:r>
            <a:br>
              <a:rPr lang="en-US" altLang="en-US" smtClean="0">
                <a:solidFill>
                  <a:srgbClr val="C00000"/>
                </a:solidFill>
              </a:rPr>
            </a:br>
            <a:endParaRPr lang="en-US" altLang="en-US" dirty="0">
              <a:solidFill>
                <a:srgbClr val="C0000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3529179"/>
              </p:ext>
            </p:extLst>
          </p:nvPr>
        </p:nvGraphicFramePr>
        <p:xfrm>
          <a:off x="2667000" y="685800"/>
          <a:ext cx="6248400" cy="6172200"/>
        </p:xfrm>
        <a:graphic>
          <a:graphicData uri="http://schemas.openxmlformats.org/drawingml/2006/table">
            <a:tbl>
              <a:tblPr/>
              <a:tblGrid>
                <a:gridCol w="624840"/>
                <a:gridCol w="624840"/>
                <a:gridCol w="624840"/>
                <a:gridCol w="624840"/>
                <a:gridCol w="624840"/>
                <a:gridCol w="624840"/>
                <a:gridCol w="624840"/>
                <a:gridCol w="624840"/>
                <a:gridCol w="624840"/>
                <a:gridCol w="624840"/>
              </a:tblGrid>
              <a:tr h="6172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J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172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Í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172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172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Á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J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Í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172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Á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172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172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J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172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J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172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172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J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04800" y="1883182"/>
            <a:ext cx="1676400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err="1" smtClean="0">
                <a:solidFill>
                  <a:prstClr val="black"/>
                </a:solidFill>
                <a:latin typeface="Calibri"/>
              </a:rPr>
              <a:t>ARTESANĺA</a:t>
            </a:r>
            <a:endParaRPr lang="es-MX" sz="1800" dirty="0" smtClean="0">
              <a:solidFill>
                <a:prstClr val="black"/>
              </a:solidFill>
              <a:latin typeface="Calibri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CERÁMICAS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CLIENTE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PAGAR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REGATEAN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SANDALIAS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TEJIDOS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s-MX" sz="1800" dirty="0" smtClean="0">
              <a:solidFill>
                <a:prstClr val="black"/>
              </a:solidFill>
              <a:latin typeface="Calibri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s-MX" sz="1800" dirty="0" smtClean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23311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355</Words>
  <Application>Microsoft Office PowerPoint</Application>
  <PresentationFormat>On-screen Show (4:3)</PresentationFormat>
  <Paragraphs>351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3</cp:revision>
  <dcterms:created xsi:type="dcterms:W3CDTF">2017-05-22T19:27:15Z</dcterms:created>
  <dcterms:modified xsi:type="dcterms:W3CDTF">2017-05-25T20:54:23Z</dcterms:modified>
</cp:coreProperties>
</file>